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РЫХЛАЯ СОЕДИНИТЕЛЬНАЯ ТКАНЬ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ПЛОТНАЯ СОЕДИНИТЕЛЬНАЯ ТКАНЬ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ЖИРОВАЯ ТКАНЬ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РЕТИКУЛЯРНАЯ ТКАНЬ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ZERV\RS\12072013_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67"/>
          <a:stretch>
            <a:fillRect/>
          </a:stretch>
        </p:blipFill>
        <p:spPr bwMode="auto">
          <a:xfrm>
            <a:off x="0" y="148452"/>
            <a:ext cx="9144000" cy="6709549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5286380" y="4786322"/>
            <a:ext cx="1928826" cy="7858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5536413" y="3893347"/>
            <a:ext cx="2571768" cy="7858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6786578" y="4357694"/>
            <a:ext cx="1643074" cy="7858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72330" y="550070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17.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РЕТИКУЛЯРНАЯ ТКАНЬ. ЛИМФАТИЧЕСКИЙ УЗЕЛ КРОЛИКА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REZERV\RS\фото\14082013_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367" t="21796" r="21939" b="28571"/>
          <a:stretch>
            <a:fillRect/>
          </a:stretch>
        </p:blipFill>
        <p:spPr bwMode="auto">
          <a:xfrm>
            <a:off x="0" y="0"/>
            <a:ext cx="6071604" cy="3786190"/>
          </a:xfrm>
          <a:prstGeom prst="rect">
            <a:avLst/>
          </a:prstGeom>
          <a:noFill/>
        </p:spPr>
      </p:pic>
      <p:pic>
        <p:nvPicPr>
          <p:cNvPr id="10245" name="Picture 5" descr="D:\REZERV\RS\фото\14082013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6415" t="7364" r="18749" b="31315"/>
          <a:stretch>
            <a:fillRect/>
          </a:stretch>
        </p:blipFill>
        <p:spPr bwMode="auto">
          <a:xfrm>
            <a:off x="3948289" y="2500307"/>
            <a:ext cx="5195712" cy="4357694"/>
          </a:xfrm>
          <a:prstGeom prst="rect">
            <a:avLst/>
          </a:prstGeom>
          <a:noFill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1691680" y="1844824"/>
            <a:ext cx="1584176" cy="3384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691680" y="4725144"/>
            <a:ext cx="424847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EZERV\RS\mb4_02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СТРОЕНИЯ РЫХЛОЙ СОЕДИНИТЕЛЬНОЙ ТКАНИ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18.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РЫХЛАЯ СОЕДИНИТЕЛЬНАЯ ТКАНЬ. ПОДКОЖНАЯ КЛЕТЧАТКА.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железным гематоксилином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REZERV\RS\12072013_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4071934" y="5357826"/>
            <a:ext cx="1214446" cy="2143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4942" y="514351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7715272" y="4357694"/>
            <a:ext cx="714380" cy="35719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29652" y="407194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6465107" y="3893347"/>
            <a:ext cx="571504" cy="5000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16" y="350043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5214942" y="2643182"/>
            <a:ext cx="928694" cy="4286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72198" y="235743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EZERV\RS\14082013_1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35672" r="32243" b="24868"/>
          <a:stretch>
            <a:fillRect/>
          </a:stretch>
        </p:blipFill>
        <p:spPr bwMode="auto">
          <a:xfrm>
            <a:off x="-1" y="0"/>
            <a:ext cx="5403539" cy="4357694"/>
          </a:xfrm>
          <a:prstGeom prst="rect">
            <a:avLst/>
          </a:prstGeom>
          <a:noFill/>
        </p:spPr>
      </p:pic>
      <p:pic>
        <p:nvPicPr>
          <p:cNvPr id="4100" name="Picture 4" descr="D:\REZERV\RS\р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3984" y="3286124"/>
            <a:ext cx="6230016" cy="3571876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2571736" y="1000108"/>
            <a:ext cx="785818" cy="7858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86116" y="71435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6286512" y="4643446"/>
            <a:ext cx="1000132" cy="5715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5206" y="44291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20. ПЛОТНАЯ  ОФОРМЛЕННАЯ СОЕДИНИТЕЛЬНАЯ ТКАНЬ. СУХОЖИЛИЕ ТЕЛЕНКА. ПРОДОЛЬНЫЙ СРЕЗ.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REZERV\RS\24062013_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58246" cy="5786454"/>
          </a:xfrm>
          <a:prstGeom prst="rect">
            <a:avLst/>
          </a:prstGeom>
          <a:noFill/>
        </p:spPr>
      </p:pic>
      <p:sp>
        <p:nvSpPr>
          <p:cNvPr id="4" name="Правая фигурная скобка 3"/>
          <p:cNvSpPr/>
          <p:nvPr/>
        </p:nvSpPr>
        <p:spPr>
          <a:xfrm>
            <a:off x="5429256" y="3214686"/>
            <a:ext cx="285752" cy="571504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43570" y="328612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214810" y="2786058"/>
            <a:ext cx="642942" cy="2428892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86314" y="378619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1928794" y="1071546"/>
            <a:ext cx="1214446" cy="5786454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43240" y="371475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21.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ПЛОТНАЯ ОФОРМЛЕННАЯ СОЕДИНИТЕЛЬНАЯ ТКАНЬ.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СУХОЖИЛИЕ ТЕЛЕНКА. ПОПЕРЕЧНЫЙ СРЕЗ.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REZERV\RS\12072013_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авая фигурная скобка 2"/>
          <p:cNvSpPr/>
          <p:nvPr/>
        </p:nvSpPr>
        <p:spPr>
          <a:xfrm>
            <a:off x="1500166" y="2857496"/>
            <a:ext cx="357190" cy="71438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7356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857224" y="2000240"/>
            <a:ext cx="428628" cy="2786082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314324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94" y="234888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19.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БЕЛАЯ ЖИРОВАЯ ТКАНЬ. БРЫЖЕЙКА КОШКИ.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Тотальный препарат.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Судан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54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РЫХЛАЯ СОЕДИНИТЕЛЬНАЯ ТКАНЬ ПЛОТНАЯ СОЕДИНИТЕЛЬНАЯ ТКАНЬ ЖИРОВАЯ ТКАНЬ РЕТИКУЛЯРНАЯ ТКАНЬ</vt:lpstr>
      <vt:lpstr>Презентация PowerPoint</vt:lpstr>
      <vt:lpstr>ПРЕПАРАТ № 18.  РЫХЛАЯ СОЕДИНИТЕЛЬНАЯ ТКАНЬ. ПОДКОЖНАЯ КЛЕТЧАТКА.  Окр. железным гематоксилином</vt:lpstr>
      <vt:lpstr>Презентация PowerPoint</vt:lpstr>
      <vt:lpstr>Презентация PowerPoint</vt:lpstr>
      <vt:lpstr>ПРЕПАРАТ № 20. ПЛОТНАЯ  ОФОРМЛЕННАЯ СОЕДИНИТЕЛЬНАЯ ТКАНЬ. СУХОЖИЛИЕ ТЕЛЕНКА. ПРОДОЛЬНЫЙ СРЕЗ. Окр. Г+Э</vt:lpstr>
      <vt:lpstr>ПРЕПАРАТ № 21.  ПЛОТНАЯ ОФОРМЛЕННАЯ СОЕДИНИТЕЛЬНАЯ ТКАНЬ.  СУХОЖИЛИЕ ТЕЛЕНКА. ПОПЕРЕЧНЫЙ СРЕЗ. Окр. Г+Э</vt:lpstr>
      <vt:lpstr>Презентация PowerPoint</vt:lpstr>
      <vt:lpstr>ПРЕПАРАТ № 19.  БЕЛАЯ ЖИРОВАЯ ТКАНЬ. БРЫЖЕЙКА КОШКИ.  Тотальный препарат. Окр. Судан III</vt:lpstr>
      <vt:lpstr>Презентация PowerPoint</vt:lpstr>
      <vt:lpstr>ПРЕПАРАТ № 17.  РЕТИКУЛЯРНАЯ ТКАНЬ. ЛИМФАТИЧЕСКИЙ УЗЕЛ КРОЛИКА Окр. Г+Э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Рыхлая соединительная ткань Плотная соединительная ткань жировая ткань</dc:title>
  <dc:creator>Dell</dc:creator>
  <cp:lastModifiedBy>Администратор</cp:lastModifiedBy>
  <cp:revision>39</cp:revision>
  <dcterms:created xsi:type="dcterms:W3CDTF">2013-11-08T06:52:04Z</dcterms:created>
  <dcterms:modified xsi:type="dcterms:W3CDTF">2021-10-29T20:21:30Z</dcterms:modified>
</cp:coreProperties>
</file>